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59" r:id="rId18"/>
    <p:sldId id="274" r:id="rId19"/>
    <p:sldId id="275" r:id="rId20"/>
    <p:sldId id="258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FA2974-52C1-4B69-AEB8-EF238EADC4A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FD63C4-F661-4C66-BA53-242E7738F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94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D63C4-F661-4C66-BA53-242E7738F17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852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36D86-223B-1B50-CB88-498E20E184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98BB20-686F-6EFA-18CD-2C647C26E9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1C2AD-03A9-8BD2-6F7A-088DCC50D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7911A-64FC-6446-CD2C-F05F3ABF8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B534C-D487-765F-A5CD-DD044F419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0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3BDBB-F94C-E52C-2E9D-CEFD9B322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9DA33E-BDAA-E521-07B7-6D258C04B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83D57-8629-1306-F80A-20A7DC3B1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6A110-162D-3CD6-A253-EC5A48CAD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D68CD-06AE-93D6-EBD7-458BA7A9D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314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5CE3C7-9C1B-C69D-0338-9BD90D23CD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D64EB8-7706-AA5F-923E-AD63B1D6EF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008B6-494D-773F-E785-64DE8D99F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6AE87-6244-1B2D-9E0F-28064053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AC282-89F9-6FC8-8283-400A1A291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41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93127-628D-169C-AD4F-3FC18CA0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6E36-3B2B-C43C-3767-32B1DD3A5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C7328-4B58-A5FB-40FA-6D8D0366E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BC135-A879-7C6B-3A81-6A5DA7CB7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8077D-312C-FE8A-E882-2994FFD23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83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8DF01-2254-4D1B-BA2F-AE0C00B81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C3A38A-48E7-AF29-B763-6509647C19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65EEB-8A0C-B692-5458-4F575BBFF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C02E3-14B6-0649-3343-CBDEB6308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1131B-0433-2933-3E86-F9C014B6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2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0C5B9-F989-71B3-D7E3-298930DF2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15FF5-1280-24C3-B560-E3C5B63DB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AB58C-5C03-5CC3-D249-FE0834C7C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F682C6-930C-0A23-B967-B8D1D7A00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9B04F-8924-3E85-FDB4-778F5131C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953E1B-07CE-5B59-C3F1-81550C260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983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5255-C4C7-A985-BBF1-38A5C1ED0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D74A1-1D47-6D4B-FFA2-D90482F1C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5E331-D6B8-E448-F970-9B7244D504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EA00DA-DA8F-D050-E580-EFCA5D2EE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6328EF-DD95-944F-4638-9C2DB9A96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C154D9-50ED-2515-FE31-0310687F1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351F51-0594-07A1-7CF2-BAB9B75FC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1C20D4-4F18-CD33-322C-6B42DD284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77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290A-ACDB-DB2B-4D02-0D930E677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D2A6AF-E88E-AA6E-8197-819A3E889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6C7502-BA39-155B-AFD2-361D188BD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88E086-D9BA-B86A-3112-7BF84012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444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EB695B-9F10-A016-D258-CF30156E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BEC89E-69E9-5B02-90F0-D5D8F1DE9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A7C2B-3036-F91E-8066-D8074527E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413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2CAE2-F20D-4C14-D15B-F1607B0A2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F1839-0E58-87C8-0110-6FEB92EAC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A722B5-4C64-FF72-DCF7-E7D13CD94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3DC429-8D33-63EF-FFA8-549E7E24C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A2E50F-0888-785F-713D-0E415D4AA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A42A50-91BE-9B3F-AC74-C24B7980E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20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31511-03F0-50CF-A746-3B392FC2C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63DDA4-58B9-935C-BBA2-D6616BF190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BA7F7A-52D4-50B4-59FE-D527C45974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0631A9-766F-A463-469C-A8784C699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DF8A2A-6EEE-9C87-3E98-B16B9FAAC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960194-B94E-E38F-9C05-9946D6183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9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BEC556-E212-B91D-FEBE-B9C8E0DDD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E718B6-EE86-519F-3839-0F4E206CF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5EE0DD-857D-1991-2ED4-F75013276F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524FD-B96D-47F0-8D1F-5C8C6634DE1F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B79A9-FA65-3E0D-6F04-EA161891C7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E653F-F01C-D56A-FF4F-A10F4ED9D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A1D59-2BB7-4662-BF91-EA6E7A7A2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492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A6DD66-6FC4-D015-CB10-EBD093EE3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46"/>
            <a:ext cx="12208838" cy="684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965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81705C-7B49-9DB3-E3BD-B9FA526E9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601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600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98F772-924F-21D1-9543-FBEB502FC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26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2DFBEE-C047-4795-A859-FFB14BAF6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573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887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CD6007-76BA-E6E6-E169-C3AB90E73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72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901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6ACD64-158E-05A6-BA4E-48BCA7184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54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66299C-C503-A954-A012-590781EEF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131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81401B-E74A-1654-834D-85DCBED4A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97"/>
            <a:ext cx="12192000" cy="6862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731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1106A6-FBB0-F5D7-8395-50ACDF8A7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085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388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A1B8E6-5CA1-9810-A19B-628F3FED5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615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847EBC-2D36-4D28-AAB3-8B9DD5BC9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95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356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FF8E54-11DF-63BC-6602-E01E4242C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0" y="-1"/>
            <a:ext cx="12187070" cy="686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82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B18D5C-D0E9-24FE-A731-96AFD0659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2684" cy="674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337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219A21-4579-4FE5-3CA4-72247465B9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491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9B668B-A10A-19C2-847F-DF7DC7B18F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2" b="207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282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C9720B-17CD-607C-36C0-5ABBB91B9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7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167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547E17-E77F-9444-9AD5-02E4659C6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494" y="0"/>
            <a:ext cx="123289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917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68226F-DB65-3F39-5B2C-AA3EBAC07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8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89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D9BF89-F74E-3052-8BB6-F5F4D65D7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608" y="0"/>
            <a:ext cx="1235721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361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926946-60C7-836A-D150-C12D83C6E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26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A6E0AA-919B-3EEB-64BE-1976907854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781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A7522C-3F16-74D5-C58D-2BE06D5B6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17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08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9C798C-E896-760E-2624-F3A657508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669" y="0"/>
            <a:ext cx="123753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006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</Words>
  <Application>Microsoft Office PowerPoint</Application>
  <PresentationFormat>Widescreen</PresentationFormat>
  <Paragraphs>1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anas ali</dc:creator>
  <cp:lastModifiedBy>anas ali</cp:lastModifiedBy>
  <cp:revision>1</cp:revision>
  <dcterms:created xsi:type="dcterms:W3CDTF">2023-01-26T01:00:48Z</dcterms:created>
  <dcterms:modified xsi:type="dcterms:W3CDTF">2023-01-26T01:15:21Z</dcterms:modified>
</cp:coreProperties>
</file>

<file path=docProps/thumbnail.jpeg>
</file>